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</p:sldMasterIdLst>
  <p:sldIdLst>
    <p:sldId id="27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2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6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0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1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1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0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2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4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8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6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0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1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3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5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6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1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6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4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4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8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4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9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9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5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6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0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8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5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8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1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8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2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3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0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1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4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0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5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7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0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8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7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5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8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8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418878" cy="74062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94722"/>
          </a:xfrm>
        </p:spPr>
        <p:txBody>
          <a:bodyPr>
            <a:normAutofit/>
          </a:bodyPr>
          <a:lstStyle/>
          <a:p>
            <a:r>
              <a:rPr lang="ru-RU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  <a:br>
              <a:rPr lang="ru-RU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Федотова Снежана Александровна </a:t>
            </a:r>
            <a:br>
              <a:rPr lang="ru-RU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старшей группы «Фантазёры»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Денис Майданов - Флаг моего государства (minus 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5-015-Gosudarstvennyj-flag-Rossii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091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hvl32[1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262" y="692696"/>
            <a:ext cx="8783550" cy="55446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902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363272" cy="5818658"/>
          </a:xfrm>
          <a:solidFill>
            <a:schemeClr val="bg1"/>
          </a:solidFill>
          <a:effectLst>
            <a:softEdge rad="635000"/>
          </a:effectLst>
        </p:spPr>
        <p:txBody>
          <a:bodyPr/>
          <a:lstStyle/>
          <a:p>
            <a:r>
              <a:rPr lang="ru-RU" dirty="0"/>
              <a:t>Мы говорим белый свет, синее море, весна красна, красная девица (красивая).</a:t>
            </a:r>
            <a:br>
              <a:rPr lang="ru-RU" dirty="0"/>
            </a:br>
            <a:r>
              <a:rPr lang="ru-RU" dirty="0"/>
              <a:t>Видимо не случайно эти цвета стали цветами государственного флага России.</a:t>
            </a:r>
          </a:p>
        </p:txBody>
      </p:sp>
      <p:pic>
        <p:nvPicPr>
          <p:cNvPr id="3" name="Рисунок 2" descr="1798_em_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533432"/>
            <a:ext cx="3096344" cy="23245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1222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48" y="188640"/>
            <a:ext cx="8245424" cy="3672408"/>
          </a:xfrm>
          <a:solidFill>
            <a:srgbClr val="0070C0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Герб сочетает эти же цвета.</a:t>
            </a:r>
          </a:p>
        </p:txBody>
      </p:sp>
      <p:pic>
        <p:nvPicPr>
          <p:cNvPr id="19458" name="Picture 2" descr="http://im0-tub-ru.yandex.net/i?id=3fe9e3e337f5a22bcddb7f8770e7cfd8-133-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3140968" cy="314096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144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6408712"/>
          </a:xfrm>
          <a:solidFill>
            <a:schemeClr val="accent5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 – Георгий Победоносец.</a:t>
            </a:r>
            <a:br>
              <a:rPr lang="ru-RU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 – Развивающийся плащ всадника.</a:t>
            </a:r>
            <a:br>
              <a:rPr lang="ru-RU" sz="5400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– фон, щит герба.</a:t>
            </a:r>
            <a:b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531440"/>
            <a:ext cx="6131024" cy="4104456"/>
          </a:xfrm>
          <a:solidFill>
            <a:schemeClr val="accent3">
              <a:lumMod val="40000"/>
              <a:lumOff val="6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/>
              <a:t>Изображение всадника, копьем поражающего черного дракона, означает победу справедливости, добра над злом.</a:t>
            </a:r>
          </a:p>
        </p:txBody>
      </p:sp>
      <p:pic>
        <p:nvPicPr>
          <p:cNvPr id="1026" name="Picture 2" descr="http://s4.hostingkartinok.com/uploads/images/2013/02/6eed5058aa804608dd3b9dcdb0c5cf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3848"/>
            <a:ext cx="3077771" cy="371415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78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87208" cy="3933056"/>
          </a:xfrm>
          <a:solidFill>
            <a:schemeClr val="accent4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Вот он, флаг и герб Российской Федерации, символ единства и независимости нашего народа.</a:t>
            </a:r>
          </a:p>
        </p:txBody>
      </p:sp>
      <p:pic>
        <p:nvPicPr>
          <p:cNvPr id="3" name="Рисунок 2" descr="prev_small_71791543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80928"/>
            <a:ext cx="4768506" cy="407707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373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139136" cy="3946450"/>
          </a:xfr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Государственный флаг поднимается во время торжественных мероприятий, праздников, и в это время всегда звучит гимн Российской Федерации.</a:t>
            </a:r>
          </a:p>
        </p:txBody>
      </p:sp>
      <p:pic>
        <p:nvPicPr>
          <p:cNvPr id="32770" name="Picture 2" descr="http://static2.aif.ru/public/photo/small/745/462970faa225684688b3257373b8d08a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212976"/>
            <a:ext cx="5197569" cy="3456384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165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15200" cy="2938338"/>
          </a:xfrm>
          <a:solidFill>
            <a:schemeClr val="accent5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Россия…Родина…Это край, где вы родились, где мы живем. Это наш дом, это все то, что нас окружает. Россия…Какое красивое слово! И роса, и сила, и синие просторы…</a:t>
            </a:r>
          </a:p>
        </p:txBody>
      </p:sp>
      <p:pic>
        <p:nvPicPr>
          <p:cNvPr id="31746" name="Picture 2" descr="http://img13.nnm.ru/1/e/4/3/2/278ab9c1b577ef1dc0062474b04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6693215" cy="3789040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6213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938338"/>
          </a:xfr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Одна у человека родина мать. Крепко любит свою родину народ. Много сложил о ней пословиц и поговорок:</a:t>
            </a:r>
          </a:p>
        </p:txBody>
      </p:sp>
      <p:pic>
        <p:nvPicPr>
          <p:cNvPr id="29698" name="Picture 2" descr="http://i068.radikal.ru/1211/f8/48656ed27b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6624736" cy="4054659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710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5760640"/>
          </a:xfrm>
          <a:solidFill>
            <a:schemeClr val="accent2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r>
              <a:rPr lang="ru-RU" sz="1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Российского флага</a:t>
            </a:r>
          </a:p>
        </p:txBody>
      </p:sp>
    </p:spTree>
    <p:extLst>
      <p:ext uri="{BB962C8B-B14F-4D97-AF65-F5344CB8AC3E}">
        <p14:creationId xmlns:p14="http://schemas.microsoft.com/office/powerpoint/2010/main" val="40303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746650"/>
          </a:xfrm>
          <a:solidFill>
            <a:schemeClr val="accent4">
              <a:lumMod val="60000"/>
              <a:lumOff val="4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Родина любимая – что мать родимая.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Если дружба велика, будет родина крепка.</a:t>
            </a: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Жить – Родине служить.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Для Родины своей, ни сил, ни жизни не жалей.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Родина мать, умей за нее постоять.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Человек без родины, что соловей без песни.</a:t>
            </a:r>
          </a:p>
        </p:txBody>
      </p:sp>
    </p:spTree>
    <p:extLst>
      <p:ext uri="{BB962C8B-B14F-4D97-AF65-F5344CB8AC3E}">
        <p14:creationId xmlns:p14="http://schemas.microsoft.com/office/powerpoint/2010/main" val="5614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19256" cy="4896544"/>
          </a:xfr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22 августа </a:t>
            </a:r>
            <a:b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 отмечает праздник День государственного флага.</a:t>
            </a:r>
            <a:br>
              <a:rPr lang="ru-RU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ФЛАГ- одноцветное или нескольких цветов полотнище определенного размера, одной стороной прикрепленное к дереву или шнуру. Обычно с эмблемой страны или государства. Употребляется как символ государства.</a:t>
            </a:r>
          </a:p>
        </p:txBody>
      </p:sp>
      <p:pic>
        <p:nvPicPr>
          <p:cNvPr id="3074" name="Picture 2" descr="Флаг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2664296" cy="177619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63888" y="4941168"/>
            <a:ext cx="2520280" cy="1584176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6525344"/>
          </a:xfrm>
          <a:solidFill>
            <a:schemeClr val="bg1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Все страны мира, все государства, существующие на земле, имеют свои флаги и гербы, которые являются отличительным знаком государства.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Государственный флаг означает единство страны и его независимость от других государств. </a:t>
            </a:r>
          </a:p>
        </p:txBody>
      </p:sp>
    </p:spTree>
    <p:extLst>
      <p:ext uri="{BB962C8B-B14F-4D97-AF65-F5344CB8AC3E}">
        <p14:creationId xmlns:p14="http://schemas.microsoft.com/office/powerpoint/2010/main" val="34303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n.az/uploads/posts/2012-11/1353580169_1353432292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12711"/>
            <a:ext cx="8964488" cy="5408577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943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6336704"/>
          </a:xfrm>
          <a:solidFill>
            <a:srgbClr val="0070C0"/>
          </a:solidFill>
          <a:effectLst>
            <a:softEdge rad="635000"/>
          </a:effectLst>
        </p:spPr>
        <p:txBody>
          <a:bodyPr/>
          <a:lstStyle/>
          <a:p>
            <a:r>
              <a:rPr lang="ru-RU" dirty="0"/>
              <a:t>В России герб и флаг созданы  в соответствии со строгими правилами и имеют общую символику, которая олицетворяет красоту и справедливость, победу добра над злом.</a:t>
            </a:r>
          </a:p>
        </p:txBody>
      </p:sp>
    </p:spTree>
    <p:extLst>
      <p:ext uri="{BB962C8B-B14F-4D97-AF65-F5344CB8AC3E}">
        <p14:creationId xmlns:p14="http://schemas.microsoft.com/office/powerpoint/2010/main" val="34606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[6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868159" cy="587489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982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5688632"/>
          </a:xfrm>
          <a:solidFill>
            <a:srgbClr val="FF0000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Цвету флага придается особый смысл.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Белый, синий, красный.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Эти цвета издревле почитались на Руси народом, ими украшали свои жилища, вышивали затейливые узоры на одеждах и одевали их по праздникам.</a:t>
            </a:r>
          </a:p>
        </p:txBody>
      </p:sp>
    </p:spTree>
    <p:extLst>
      <p:ext uri="{BB962C8B-B14F-4D97-AF65-F5344CB8AC3E}">
        <p14:creationId xmlns:p14="http://schemas.microsoft.com/office/powerpoint/2010/main" val="3952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0">
        <p14:prism isContent="1"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237</Words>
  <Application>Microsoft Office PowerPoint</Application>
  <PresentationFormat>Экран (4:3)</PresentationFormat>
  <Paragraphs>16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20</vt:i4>
      </vt:variant>
    </vt:vector>
  </HeadingPairs>
  <TitlesOfParts>
    <vt:vector size="40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Презентацию подготовила: Федотова Снежана Александровна  воспитатель  старшей группы «Фантазёры»</vt:lpstr>
      <vt:lpstr>День Российского флага</vt:lpstr>
      <vt:lpstr>Ежегодно 22 августа  Россия отмечает праздник День государственного флага. </vt:lpstr>
      <vt:lpstr>ФЛАГ- одноцветное или нескольких цветов полотнище определенного размера, одной стороной прикрепленное к дереву или шнуру. Обычно с эмблемой страны или государства. Употребляется как символ государства.</vt:lpstr>
      <vt:lpstr>Все страны мира, все государства, существующие на земле, имеют свои флаги и гербы, которые являются отличительным знаком государства. Государственный флаг означает единство страны и его независимость от других государств. </vt:lpstr>
      <vt:lpstr>Презентация PowerPoint</vt:lpstr>
      <vt:lpstr>В России герб и флаг созданы  в соответствии со строгими правилами и имеют общую символику, которая олицетворяет красоту и справедливость, победу добра над злом.</vt:lpstr>
      <vt:lpstr>Презентация PowerPoint</vt:lpstr>
      <vt:lpstr>Цвету флага придается особый смысл. Белый, синий, красный. Эти цвета издревле почитались на Руси народом, ими украшали свои жилища, вышивали затейливые узоры на одеждах и одевали их по праздникам.</vt:lpstr>
      <vt:lpstr>Презентация PowerPoint</vt:lpstr>
      <vt:lpstr>Презентация PowerPoint</vt:lpstr>
      <vt:lpstr>Мы говорим белый свет, синее море, весна красна, красная девица (красивая). Видимо не случайно эти цвета стали цветами государственного флага России.</vt:lpstr>
      <vt:lpstr>Герб сочетает эти же цвета.</vt:lpstr>
      <vt:lpstr>Белый – Георгий Победоносец. Синий – Развивающийся плащ всадника. Красный – фон, щит герба. </vt:lpstr>
      <vt:lpstr>Изображение всадника, копьем поражающего черного дракона, означает победу справедливости, добра над злом.</vt:lpstr>
      <vt:lpstr>Вот он, флаг и герб Российской Федерации, символ единства и независимости нашего народа.</vt:lpstr>
      <vt:lpstr>Государственный флаг поднимается во время торжественных мероприятий, праздников, и в это время всегда звучит гимн Российской Федерации.</vt:lpstr>
      <vt:lpstr>Россия…Родина…Это край, где вы родились, где мы живем. Это наш дом, это все то, что нас окружает. Россия…Какое красивое слово! И роса, и сила, и синие просторы…</vt:lpstr>
      <vt:lpstr>Одна у человека родина мать. Крепко любит свою родину народ. Много сложил о ней пословиц и поговорок:</vt:lpstr>
      <vt:lpstr>Родина любимая – что мать родимая. Если дружба велика, будет родина крепка. Жить – Родине служить. Для Родины своей, ни сил, ни жизни не жалей. Родина мать, умей за нее постоять. Человек без родины, что соловей без песни.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Презентацию подготовила: Федотова Снежана Александровна  воспитатель  старшей группы «Фантазёры»</dc:title>
  <dc:creator>Виталий</dc:creator>
  <cp:lastModifiedBy>Microsoft Office User</cp:lastModifiedBy>
  <cp:revision>14</cp:revision>
  <dcterms:created xsi:type="dcterms:W3CDTF">2020-08-06T08:09:30Z</dcterms:created>
  <dcterms:modified xsi:type="dcterms:W3CDTF">2020-08-07T06:31:34Z</dcterms:modified>
</cp:coreProperties>
</file>